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1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C4263-B500-4859-A905-91EE30C4DB5F}" type="datetimeFigureOut">
              <a:rPr lang="ko-KR" altLang="en-US" smtClean="0"/>
              <a:t>2017-05-08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758E1-7AD1-4902-9A08-441D3693DD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5284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758E1-7AD1-4902-9A08-441D3693DD2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1921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011606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8036"/>
            <a:ext cx="6858000" cy="127976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198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5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70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5627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1" y="1709745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1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66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3137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07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1018" y="247896"/>
            <a:ext cx="8721970" cy="557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1018" y="911224"/>
            <a:ext cx="8721970" cy="5317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5585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19C93-CADA-4995-9AF8-788FD93CE21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49591" y="190382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S2-173244</a:t>
            </a:r>
            <a:endParaRPr lang="en-US" sz="1800" dirty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6409107"/>
            <a:ext cx="1685792" cy="25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0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95" rtl="0" eaLnBrk="1" latinLnBrk="1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9999" indent="-179999" algn="l" defTabSz="914395" rtl="0" eaLnBrk="1" latinLnBrk="1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59998" indent="-179999" algn="l" defTabSz="914395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539997" indent="-179999" algn="l" defTabSz="914395" rtl="0" eaLnBrk="1" latinLnBrk="1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−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719996" indent="-179999" algn="l" defTabSz="914395" rtl="0" eaLnBrk="1" latinLnBrk="1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899995" indent="-179999" algn="l" defTabSz="914395" rtl="0" eaLnBrk="1" latinLnBrk="1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585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Discussion on </a:t>
            </a:r>
            <a:r>
              <a:rPr lang="en-US" altLang="ko-KR" dirty="0" smtClean="0"/>
              <a:t>5G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Control Plane Protocol Stacks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 Inc.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90385"/>
            <a:ext cx="3941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 WG2 Meeting #121</a:t>
            </a:r>
          </a:p>
          <a:p>
            <a:r>
              <a:rPr lang="en-US" dirty="0"/>
              <a:t>15 - 19 May 2017, Hangzhou, </a:t>
            </a:r>
            <a:r>
              <a:rPr lang="en-US" dirty="0" smtClean="0"/>
              <a:t>P. R. China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64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Issue 1. </a:t>
            </a:r>
            <a:r>
              <a:rPr lang="en-US" altLang="ko-KR" dirty="0" smtClean="0"/>
              <a:t>UE-5GC (NAS) </a:t>
            </a:r>
            <a:r>
              <a:rPr lang="en-US" altLang="ko-KR" dirty="0"/>
              <a:t>protocol stack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There are two alternative proposals for UE-5GC protocol stack (NAS)</a:t>
            </a:r>
          </a:p>
          <a:p>
            <a:pPr lvl="1"/>
            <a:r>
              <a:rPr lang="en-US" altLang="ko-KR" sz="1600" dirty="0" smtClean="0"/>
              <a:t>Alt 1-1. Generic NAS layer between UE and AMF, and additional NAS protocol on top of Generic NAS layer for both UE-AMF and UE-SMF NAS protocol.</a:t>
            </a:r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r>
              <a:rPr lang="en-US" altLang="ko-KR" sz="1600" dirty="0" smtClean="0"/>
              <a:t>Alt 1-2. </a:t>
            </a:r>
            <a:r>
              <a:rPr lang="en-US" altLang="ko-KR" sz="1600" dirty="0"/>
              <a:t>Single UE-AMF NAS protocol layer, and UE-SMF NAS protocol on the top of the UE-AMF NAS protocol.</a:t>
            </a:r>
          </a:p>
          <a:p>
            <a:pPr lvl="1"/>
            <a:endParaRPr lang="ko-KR" alt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2</a:t>
            </a:fld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905155"/>
              </p:ext>
            </p:extLst>
          </p:nvPr>
        </p:nvGraphicFramePr>
        <p:xfrm>
          <a:off x="211018" y="1820273"/>
          <a:ext cx="3898167" cy="2001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Visio" r:id="rId3" imgW="5590671" imgH="2728620" progId="Visio.Drawing.11">
                  <p:embed/>
                </p:oleObj>
              </mc:Choice>
              <mc:Fallback>
                <p:oleObj name="Visio" r:id="rId3" imgW="5590671" imgH="27286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018" y="1820273"/>
                        <a:ext cx="3898167" cy="2001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151548"/>
              </p:ext>
            </p:extLst>
          </p:nvPr>
        </p:nvGraphicFramePr>
        <p:xfrm>
          <a:off x="475713" y="4686534"/>
          <a:ext cx="3578127" cy="1536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Visio" r:id="rId5" imgW="4726786" imgH="2026890" progId="Visio.Drawing.11">
                  <p:embed/>
                </p:oleObj>
              </mc:Choice>
              <mc:Fallback>
                <p:oleObj name="Visio" r:id="rId5" imgW="4726786" imgH="2026890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713" y="4686534"/>
                        <a:ext cx="3578127" cy="15365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364623"/>
              </p:ext>
            </p:extLst>
          </p:nvPr>
        </p:nvGraphicFramePr>
        <p:xfrm>
          <a:off x="4142995" y="1910199"/>
          <a:ext cx="4756182" cy="182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Visio" r:id="rId7" imgW="8218525" imgH="3142530" progId="Visio.Drawing.11">
                  <p:embed/>
                </p:oleObj>
              </mc:Choice>
              <mc:Fallback>
                <p:oleObj name="Visio" r:id="rId7" imgW="8218525" imgH="3142530" progId="Visio.Drawing.11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2995" y="1910199"/>
                        <a:ext cx="4756182" cy="1822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883740"/>
              </p:ext>
            </p:extLst>
          </p:nvPr>
        </p:nvGraphicFramePr>
        <p:xfrm>
          <a:off x="4318535" y="4462555"/>
          <a:ext cx="4341763" cy="1760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Visio" r:id="rId9" imgW="5896732" imgH="2386800" progId="Visio.Drawing.11">
                  <p:embed/>
                </p:oleObj>
              </mc:Choice>
              <mc:Fallback>
                <p:oleObj name="Visio" r:id="rId9" imgW="5896732" imgH="2386800" progId="Visio.Drawing.11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535" y="4462555"/>
                        <a:ext cx="4341763" cy="17605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7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Issue 1. UE-5GC (NAS) protocol stack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This issue is related to what is discussed in CT1, how to design 5G NAS protocol.</a:t>
            </a:r>
          </a:p>
          <a:p>
            <a:r>
              <a:rPr lang="en-US" altLang="ko-KR" dirty="0" smtClean="0"/>
              <a:t>In the last CT1 meeting, the following was agreed (TR 24.890 v0.1.0)</a:t>
            </a:r>
          </a:p>
          <a:p>
            <a:pPr lvl="1"/>
            <a:r>
              <a:rPr lang="en-US" altLang="ko-KR" sz="1600" dirty="0" smtClean="0"/>
              <a:t>5G NAS consists of two main functions: 5GMM and 5GSM</a:t>
            </a:r>
          </a:p>
          <a:p>
            <a:pPr lvl="1"/>
            <a:r>
              <a:rPr lang="en-US" altLang="ko-KR" sz="1600" dirty="0" smtClean="0"/>
              <a:t>5GMM procedure can be specific procedures (e.g. registration/deregistration), CM procedures (e.g. service request / paging) and common procedure (e.g. transport of SM NAS/SMS/etc.)</a:t>
            </a:r>
          </a:p>
          <a:p>
            <a:pPr lvl="1"/>
            <a:r>
              <a:rPr lang="en-GB" altLang="ko-KR" sz="1600" dirty="0"/>
              <a:t>A 5G </a:t>
            </a:r>
            <a:r>
              <a:rPr lang="en-GB" altLang="ko-KR" sz="1600" dirty="0" smtClean="0"/>
              <a:t>SM </a:t>
            </a:r>
            <a:r>
              <a:rPr lang="en-GB" altLang="ko-KR" sz="1600" dirty="0"/>
              <a:t>message can be piggybacked in a </a:t>
            </a:r>
            <a:r>
              <a:rPr lang="en-GB" altLang="ko-KR" sz="1600" dirty="0" smtClean="0"/>
              <a:t>5G MM message</a:t>
            </a:r>
            <a:r>
              <a:rPr lang="en-GB" altLang="ko-KR" sz="1600" dirty="0"/>
              <a:t>. To this purpose, the 5G SM messages can be transmitted in an information element in the 5G MM messages</a:t>
            </a:r>
            <a:r>
              <a:rPr lang="en-GB" altLang="ko-KR" sz="1600" dirty="0" smtClean="0"/>
              <a:t>.</a:t>
            </a:r>
          </a:p>
          <a:p>
            <a:r>
              <a:rPr lang="en-GB" altLang="ko-KR" dirty="0" smtClean="0"/>
              <a:t>So it seems that Alt 1-2 is more aligned with CT1 agreement.</a:t>
            </a:r>
          </a:p>
          <a:p>
            <a:pPr lvl="1"/>
            <a:r>
              <a:rPr lang="en-GB" altLang="ko-KR" sz="1600" dirty="0" smtClean="0"/>
              <a:t>Even in S2-172649, alt 1-2 is adopted, only with a difference of the name of the protocol between UE and AMF (N1-NAS-Transport)</a:t>
            </a:r>
          </a:p>
          <a:p>
            <a:pPr lvl="1"/>
            <a:r>
              <a:rPr lang="en-GB" altLang="ko-KR" sz="1600" dirty="0" smtClean="0"/>
              <a:t>It will be better to be aligned with stage 3 for the name, so “NAS-MM” would be a good choice.</a:t>
            </a:r>
            <a:endParaRPr lang="en-GB" altLang="ko-KR" sz="1600" dirty="0"/>
          </a:p>
          <a:p>
            <a:endParaRPr lang="en-GB" altLang="ko-KR" b="1" dirty="0" smtClean="0"/>
          </a:p>
          <a:p>
            <a:r>
              <a:rPr lang="en-GB" altLang="ko-KR" b="1" dirty="0" smtClean="0"/>
              <a:t>Proposal 1: There is a single NAS protocol layer between the UE and the </a:t>
            </a:r>
            <a:r>
              <a:rPr lang="en-GB" altLang="ko-KR" b="1" dirty="0" smtClean="0"/>
              <a:t>AMF. </a:t>
            </a:r>
            <a:r>
              <a:rPr lang="en-US" altLang="ko-KR" b="1" dirty="0" smtClean="0"/>
              <a:t>This</a:t>
            </a:r>
            <a:r>
              <a:rPr lang="ko-KR" altLang="en-US" b="1" smtClean="0"/>
              <a:t> </a:t>
            </a:r>
            <a:r>
              <a:rPr lang="en-US" altLang="ko-KR" b="1" dirty="0" smtClean="0"/>
              <a:t>NAS protocol is responsible for 5GMM functionalities, including transport of non-MM messages between UE and AMF. This layer can be referred as “NAS-MM”</a:t>
            </a:r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96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Issue </a:t>
            </a:r>
            <a:r>
              <a:rPr lang="en-US" altLang="ko-KR" dirty="0" smtClean="0"/>
              <a:t>2. AN-5GC (N2) </a:t>
            </a:r>
            <a:r>
              <a:rPr lang="en-US" altLang="ko-KR" dirty="0"/>
              <a:t>protocol stack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Regarding the protocol stack between the AN and the AMF, RAN3 agreed as follows according to TS 38.300 (R3-171329)</a:t>
            </a:r>
          </a:p>
          <a:p>
            <a:pPr lvl="1"/>
            <a:r>
              <a:rPr lang="en-US" altLang="ko-KR" sz="1600" dirty="0" smtClean="0"/>
              <a:t>The application layer signalling protocol is referred as </a:t>
            </a:r>
            <a:r>
              <a:rPr lang="en-US" altLang="ko-KR" sz="1600" b="1" dirty="0" smtClean="0"/>
              <a:t>NG-AP</a:t>
            </a:r>
          </a:p>
          <a:p>
            <a:pPr lvl="1"/>
            <a:r>
              <a:rPr lang="en-US" altLang="ko-KR" sz="1600" dirty="0"/>
              <a:t>The transport network layer is built on </a:t>
            </a:r>
            <a:r>
              <a:rPr lang="en-US" altLang="ko-KR" sz="1600" b="1" dirty="0"/>
              <a:t>IP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transport</a:t>
            </a:r>
          </a:p>
          <a:p>
            <a:pPr lvl="1"/>
            <a:r>
              <a:rPr lang="en-US" altLang="ko-KR" sz="1600" b="1" dirty="0" smtClean="0"/>
              <a:t>SCTP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is added on top of </a:t>
            </a:r>
            <a:r>
              <a:rPr lang="en-US" altLang="ko-KR" sz="1600" dirty="0" smtClean="0"/>
              <a:t>IP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for </a:t>
            </a:r>
            <a:r>
              <a:rPr lang="en-US" altLang="ko-KR" sz="1600" dirty="0"/>
              <a:t>the reliable transport of </a:t>
            </a:r>
            <a:r>
              <a:rPr lang="en-US" altLang="ko-KR" sz="1600" dirty="0" smtClean="0"/>
              <a:t>signalling messages</a:t>
            </a:r>
          </a:p>
          <a:p>
            <a:r>
              <a:rPr lang="en-US" altLang="ko-KR" dirty="0" smtClean="0"/>
              <a:t>For the protocol stack between the AN and the SMF, it is desired to achieve </a:t>
            </a:r>
            <a:r>
              <a:rPr lang="en-GB" altLang="ko-KR" dirty="0"/>
              <a:t>decoupling of AMF and </a:t>
            </a:r>
            <a:r>
              <a:rPr lang="en-GB" altLang="ko-KR" dirty="0" smtClean="0"/>
              <a:t>SMF in terms of each N2 information.</a:t>
            </a:r>
          </a:p>
          <a:p>
            <a:pPr lvl="1"/>
            <a:r>
              <a:rPr lang="en-GB" altLang="ko-KR" sz="1600" dirty="0" smtClean="0"/>
              <a:t>This is already reflected in 502, while the SMF sends “N2 SM information” to the AMF and AMF just relays this information to the AN via NG-AP message.</a:t>
            </a:r>
          </a:p>
          <a:p>
            <a:pPr lvl="1"/>
            <a:r>
              <a:rPr lang="en-GB" altLang="ko-KR" sz="1600" dirty="0"/>
              <a:t>In S2-172649, it is proposed to introduce “N2-AP-SM” (sub)layer between the AN and the SMF, which seems transparent to the AMF.</a:t>
            </a:r>
            <a:endParaRPr lang="ko-KR" altLang="ko-KR" sz="1600"/>
          </a:p>
          <a:p>
            <a:pPr lvl="1"/>
            <a:r>
              <a:rPr lang="en-GB" altLang="ko-KR" sz="1600" dirty="0" smtClean="0"/>
              <a:t>Whether </a:t>
            </a:r>
            <a:r>
              <a:rPr lang="en-GB" altLang="ko-KR" sz="1600" dirty="0" smtClean="0"/>
              <a:t>there is needs for additional </a:t>
            </a:r>
            <a:r>
              <a:rPr lang="en-GB" altLang="ko-KR" sz="1600" dirty="0" err="1" smtClean="0"/>
              <a:t>sublayer</a:t>
            </a:r>
            <a:r>
              <a:rPr lang="en-GB" altLang="ko-KR" sz="1600" dirty="0" smtClean="0"/>
              <a:t> </a:t>
            </a:r>
            <a:r>
              <a:rPr lang="en-GB" altLang="ko-KR" sz="1600" dirty="0" smtClean="0"/>
              <a:t>on</a:t>
            </a:r>
            <a:br>
              <a:rPr lang="en-GB" altLang="ko-KR" sz="1600" dirty="0" smtClean="0"/>
            </a:br>
            <a:r>
              <a:rPr lang="en-GB" altLang="ko-KR" sz="1600" dirty="0" smtClean="0"/>
              <a:t>the </a:t>
            </a:r>
            <a:r>
              <a:rPr lang="en-GB" altLang="ko-KR" sz="1600" dirty="0" smtClean="0"/>
              <a:t>top of NG-AP and N11 is </a:t>
            </a:r>
            <a:r>
              <a:rPr lang="en-GB" altLang="ko-KR" sz="1600" dirty="0" smtClean="0"/>
              <a:t>FFS for now..</a:t>
            </a:r>
            <a:endParaRPr lang="en-GB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4</a:t>
            </a:fld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415622"/>
              </p:ext>
            </p:extLst>
          </p:nvPr>
        </p:nvGraphicFramePr>
        <p:xfrm>
          <a:off x="5356860" y="4318808"/>
          <a:ext cx="3576125" cy="1757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Visio" r:id="rId3" imgW="5608500" imgH="2746710" progId="Visio.Drawing.11">
                  <p:embed/>
                </p:oleObj>
              </mc:Choice>
              <mc:Fallback>
                <p:oleObj name="Visio" r:id="rId3" imgW="5608500" imgH="274671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860" y="4318808"/>
                        <a:ext cx="3576125" cy="17576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그룹 17"/>
          <p:cNvGrpSpPr/>
          <p:nvPr/>
        </p:nvGrpSpPr>
        <p:grpSpPr>
          <a:xfrm>
            <a:off x="7453117" y="1356360"/>
            <a:ext cx="1049338" cy="1103948"/>
            <a:chOff x="7564120" y="3506153"/>
            <a:chExt cx="1049338" cy="1440107"/>
          </a:xfrm>
        </p:grpSpPr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7564120" y="4021777"/>
              <a:ext cx="1049338" cy="2398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4000" tIns="45720" rIns="54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SCTP</a:t>
              </a:r>
              <a:endPara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7564120" y="4261610"/>
              <a:ext cx="1049338" cy="2303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4000" tIns="45720" rIns="54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IP</a:t>
              </a:r>
              <a:endPara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7564120" y="4491993"/>
              <a:ext cx="1049338" cy="2321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45720" rIns="18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Data link layer</a:t>
              </a:r>
              <a:endPara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7564120" y="3506153"/>
              <a:ext cx="1049338" cy="2470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54000" tIns="45720" rIns="5400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NG-AP</a:t>
              </a:r>
              <a:endPara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7564120" y="4724155"/>
              <a:ext cx="1049338" cy="2221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45720" rIns="18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Physical layer</a:t>
              </a:r>
              <a:endPara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8091170" y="3753169"/>
              <a:ext cx="0" cy="26142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900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448300" y="4373880"/>
            <a:ext cx="62484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8190035" y="4373880"/>
            <a:ext cx="62484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028241" y="4052203"/>
            <a:ext cx="2206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Are these layer needed?</a:t>
            </a:r>
            <a:endParaRPr lang="ko-KR" altLang="en-US" sz="1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20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Issue 2. AN-5GC (N2) protocol stack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ko-KR" dirty="0"/>
              <a:t>While the purpose of this layer is for decoupling of AMF and SMF, it seems not necessary to introduce new layer for this purpose. 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For </a:t>
            </a:r>
            <a:r>
              <a:rPr lang="en-GB" altLang="ko-KR" dirty="0"/>
              <a:t>example, current procedure only refers “N2 SM information” between the AN and the SMF. Even though it is a kind of Information Element in N11-AP and N2 (or NG-C), it is okay if the AMF does not refer or manipulate the information, but just relay the field to the other protocol message.</a:t>
            </a:r>
            <a:endParaRPr lang="ko-KR" altLang="ko-KR"/>
          </a:p>
          <a:p>
            <a:pPr lvl="0"/>
            <a:r>
              <a:rPr lang="en-GB" altLang="ko-KR" dirty="0"/>
              <a:t>This has a huge impact on N2/N3 (or NG) protocols, which needs to be analysed and studied for the impact to other procedures, as well as the impact in RAN WG3. So it will be beneficial to wait until RAN3 </a:t>
            </a:r>
            <a:r>
              <a:rPr lang="en-GB" altLang="ko-KR" dirty="0" smtClean="0"/>
              <a:t>decide </a:t>
            </a:r>
            <a:r>
              <a:rPr lang="en-GB" altLang="ko-KR" dirty="0"/>
              <a:t>how to design NG-AP regarding SM related information</a:t>
            </a:r>
            <a:r>
              <a:rPr lang="en-GB" altLang="ko-KR" dirty="0" smtClean="0"/>
              <a:t>.</a:t>
            </a:r>
          </a:p>
          <a:p>
            <a:pPr lvl="0"/>
            <a:endParaRPr lang="en-US" altLang="ko-KR" b="1" dirty="0" smtClean="0"/>
          </a:p>
          <a:p>
            <a:r>
              <a:rPr lang="en-US" altLang="ko-KR" b="1" dirty="0" smtClean="0"/>
              <a:t>Proposal </a:t>
            </a:r>
            <a:r>
              <a:rPr lang="en-US" altLang="ko-KR" b="1" dirty="0"/>
              <a:t>2: Whether an additional (</a:t>
            </a:r>
            <a:r>
              <a:rPr lang="en-US" altLang="ko-KR" b="1" dirty="0" smtClean="0"/>
              <a:t>sub)layers above </a:t>
            </a:r>
            <a:r>
              <a:rPr lang="en-US" altLang="ko-KR" b="1" dirty="0"/>
              <a:t>NG-AP in the AN and N11 in the </a:t>
            </a:r>
            <a:r>
              <a:rPr lang="en-US" altLang="ko-KR" b="1" dirty="0" smtClean="0"/>
              <a:t>SMF is </a:t>
            </a:r>
            <a:r>
              <a:rPr lang="en-US" altLang="ko-KR" b="1" dirty="0"/>
              <a:t>needed for AN-SMF interaction </a:t>
            </a:r>
            <a:r>
              <a:rPr lang="en-US" altLang="ko-KR" b="1" dirty="0" smtClean="0"/>
              <a:t>transparent to </a:t>
            </a:r>
            <a:r>
              <a:rPr lang="en-US" altLang="ko-KR" b="1" dirty="0"/>
              <a:t>the AMF will be determined in RAN </a:t>
            </a:r>
            <a:r>
              <a:rPr lang="en-US" altLang="ko-KR" b="1" dirty="0" smtClean="0"/>
              <a:t>WG3</a:t>
            </a:r>
          </a:p>
          <a:p>
            <a:pPr lvl="1"/>
            <a:r>
              <a:rPr lang="en-GB" altLang="ko-KR" dirty="0"/>
              <a:t>It may be beneficial to ask RAN3 about this issue and request for their feedback.</a:t>
            </a:r>
            <a:endParaRPr lang="ko-KR" altLang="ko-KR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756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UE-5GC (AMF/SMF) CP protocols stacks,</a:t>
            </a:r>
          </a:p>
          <a:p>
            <a:pPr lvl="1"/>
            <a:r>
              <a:rPr lang="en-GB" altLang="ko-KR" b="1" dirty="0"/>
              <a:t>Proposal 1: There is a single NAS protocol layer between the UE and the AMF. </a:t>
            </a:r>
            <a:r>
              <a:rPr lang="en-US" altLang="ko-KR" b="1" dirty="0"/>
              <a:t>This</a:t>
            </a:r>
            <a:r>
              <a:rPr lang="ko-KR" altLang="en-US" b="1"/>
              <a:t> </a:t>
            </a:r>
            <a:r>
              <a:rPr lang="en-US" altLang="ko-KR" b="1" dirty="0"/>
              <a:t>NAS protocol is responsible for 5GMM functionalities, including transport of non-MM messages between UE and AMF. This layer can be referred as “NAS-MM”</a:t>
            </a:r>
            <a:endParaRPr lang="ko-KR" altLang="en-US" b="1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For AN-5GC (AMF/SMF) CP protocol stacks,</a:t>
            </a:r>
          </a:p>
          <a:p>
            <a:pPr lvl="1"/>
            <a:r>
              <a:rPr lang="en-US" altLang="ko-KR" b="1" dirty="0"/>
              <a:t>Proposal 2: Whether an additional (sub)layers above NG-AP in the AN and N11 in the SMF is needed for AN-SMF interaction transparent to the AMF will be determined in RAN WG3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Companion p-CR </a:t>
            </a:r>
            <a:r>
              <a:rPr lang="en-US" altLang="ko-KR" b="1" dirty="0" smtClean="0"/>
              <a:t>S2-173245</a:t>
            </a:r>
            <a:r>
              <a:rPr lang="en-US" altLang="ko-KR" dirty="0" smtClean="0"/>
              <a:t> proposes changes and new </a:t>
            </a:r>
            <a:r>
              <a:rPr lang="en-US" altLang="ko-KR" smtClean="0"/>
              <a:t>protocol stacks.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19C93-CADA-4995-9AF8-788FD93CE21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010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5988</TotalTime>
  <Words>808</Words>
  <Application>Microsoft Office PowerPoint</Application>
  <PresentationFormat>화면 슬라이드 쇼(4:3)</PresentationFormat>
  <Paragraphs>62</Paragraphs>
  <Slides>6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SimSun</vt:lpstr>
      <vt:lpstr>SimSun</vt:lpstr>
      <vt:lpstr>맑은 고딕</vt:lpstr>
      <vt:lpstr>Arial</vt:lpstr>
      <vt:lpstr>Calibri</vt:lpstr>
      <vt:lpstr>Times New Roman</vt:lpstr>
      <vt:lpstr>Verdana</vt:lpstr>
      <vt:lpstr>Wingdings</vt:lpstr>
      <vt:lpstr>Office 테마</vt:lpstr>
      <vt:lpstr>Visio</vt:lpstr>
      <vt:lpstr>Discussion on 5G Control Plane Protocol Stacks</vt:lpstr>
      <vt:lpstr>Issue 1. UE-5GC (NAS) protocol stack</vt:lpstr>
      <vt:lpstr>Issue 1. UE-5GC (NAS) protocol stack</vt:lpstr>
      <vt:lpstr>Issue 2. AN-5GC (N2) protocol stack</vt:lpstr>
      <vt:lpstr>Issue 2. AN-5GC (N2) protocol stack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handling of NSSAI</dc:title>
  <dc:creator>SangMin_LGE</dc:creator>
  <cp:lastModifiedBy>SangMin_LGE_d2</cp:lastModifiedBy>
  <cp:revision>57</cp:revision>
  <dcterms:created xsi:type="dcterms:W3CDTF">2017-02-05T07:49:26Z</dcterms:created>
  <dcterms:modified xsi:type="dcterms:W3CDTF">2017-05-08T11:51:43Z</dcterms:modified>
</cp:coreProperties>
</file>